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410" r:id="rId4"/>
    <p:sldId id="411" r:id="rId6"/>
    <p:sldId id="412"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84.xml"/><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92.xml"/><Relationship Id="rId8" Type="http://schemas.openxmlformats.org/officeDocument/2006/relationships/tags" Target="../tags/tag91.xml"/><Relationship Id="rId7" Type="http://schemas.openxmlformats.org/officeDocument/2006/relationships/tags" Target="../tags/tag90.xml"/><Relationship Id="rId6" Type="http://schemas.openxmlformats.org/officeDocument/2006/relationships/tags" Target="../tags/tag89.xml"/><Relationship Id="rId5" Type="http://schemas.openxmlformats.org/officeDocument/2006/relationships/tags" Target="../tags/tag88.xml"/><Relationship Id="rId4" Type="http://schemas.openxmlformats.org/officeDocument/2006/relationships/tags" Target="../tags/tag87.xml"/><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96.xml"/><Relationship Id="rId4" Type="http://schemas.openxmlformats.org/officeDocument/2006/relationships/tags" Target="../tags/tag95.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102.xml"/><Relationship Id="rId6" Type="http://schemas.openxmlformats.org/officeDocument/2006/relationships/tags" Target="../tags/tag101.xml"/><Relationship Id="rId5" Type="http://schemas.openxmlformats.org/officeDocument/2006/relationships/tags" Target="../tags/tag100.xml"/><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07.xml"/><Relationship Id="rId5" Type="http://schemas.openxmlformats.org/officeDocument/2006/relationships/tags" Target="../tags/tag106.xml"/><Relationship Id="rId4" Type="http://schemas.openxmlformats.org/officeDocument/2006/relationships/tags" Target="../tags/tag105.xml"/><Relationship Id="rId3" Type="http://schemas.openxmlformats.org/officeDocument/2006/relationships/tags" Target="../tags/tag104.xml"/><Relationship Id="rId2" Type="http://schemas.openxmlformats.org/officeDocument/2006/relationships/tags" Target="../tags/tag103.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1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5" Type="http://schemas.openxmlformats.org/officeDocument/2006/relationships/tags" Target="../tags/tag120.xml"/><Relationship Id="rId4" Type="http://schemas.openxmlformats.org/officeDocument/2006/relationships/tags" Target="../tags/tag119.xml"/><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7" Type="http://schemas.openxmlformats.org/officeDocument/2006/relationships/tags" Target="../tags/tag126.xml"/><Relationship Id="rId6" Type="http://schemas.openxmlformats.org/officeDocument/2006/relationships/tags" Target="../tags/tag125.xml"/><Relationship Id="rId5" Type="http://schemas.openxmlformats.org/officeDocument/2006/relationships/tags" Target="../tags/tag124.xml"/><Relationship Id="rId4" Type="http://schemas.openxmlformats.org/officeDocument/2006/relationships/tags" Target="../tags/tag123.xml"/><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140.xml"/><Relationship Id="rId7" Type="http://schemas.openxmlformats.org/officeDocument/2006/relationships/tags" Target="../tags/tag139.xml"/><Relationship Id="rId6" Type="http://schemas.openxmlformats.org/officeDocument/2006/relationships/tags" Target="../tags/tag138.xml"/><Relationship Id="rId5" Type="http://schemas.openxmlformats.org/officeDocument/2006/relationships/tags" Target="../tags/tag137.xml"/><Relationship Id="rId4" Type="http://schemas.openxmlformats.org/officeDocument/2006/relationships/tags" Target="../tags/tag136.xml"/><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tags" Target="../tags/tag147.xml"/><Relationship Id="rId7" Type="http://schemas.openxmlformats.org/officeDocument/2006/relationships/tags" Target="../tags/tag146.xml"/><Relationship Id="rId6" Type="http://schemas.openxmlformats.org/officeDocument/2006/relationships/tags" Target="../tags/tag145.xml"/><Relationship Id="rId5" Type="http://schemas.openxmlformats.org/officeDocument/2006/relationships/tags" Target="../tags/tag144.xml"/><Relationship Id="rId4" Type="http://schemas.openxmlformats.org/officeDocument/2006/relationships/tags" Target="../tags/tag143.xml"/><Relationship Id="rId3" Type="http://schemas.openxmlformats.org/officeDocument/2006/relationships/tags" Target="../tags/tag142.xml"/><Relationship Id="rId2" Type="http://schemas.openxmlformats.org/officeDocument/2006/relationships/tags" Target="../tags/tag141.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55.xml"/><Relationship Id="rId8" Type="http://schemas.openxmlformats.org/officeDocument/2006/relationships/tags" Target="../tags/tag154.xml"/><Relationship Id="rId7" Type="http://schemas.openxmlformats.org/officeDocument/2006/relationships/tags" Target="../tags/tag153.xml"/><Relationship Id="rId6" Type="http://schemas.openxmlformats.org/officeDocument/2006/relationships/tags" Target="../tags/tag152.xml"/><Relationship Id="rId5" Type="http://schemas.openxmlformats.org/officeDocument/2006/relationships/tags" Target="../tags/tag151.xml"/><Relationship Id="rId4" Type="http://schemas.openxmlformats.org/officeDocument/2006/relationships/tags" Target="../tags/tag150.xml"/><Relationship Id="rId3" Type="http://schemas.openxmlformats.org/officeDocument/2006/relationships/tags" Target="../tags/tag149.xml"/><Relationship Id="rId2" Type="http://schemas.openxmlformats.org/officeDocument/2006/relationships/tags" Target="../tags/tag148.xml"/><Relationship Id="rId10" Type="http://schemas.openxmlformats.org/officeDocument/2006/relationships/tags" Target="../tags/tag156.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7" Type="http://schemas.openxmlformats.org/officeDocument/2006/relationships/tags" Target="../tags/tag162.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3" Type="http://schemas.openxmlformats.org/officeDocument/2006/relationships/tags" Target="../tags/tag158.xml"/><Relationship Id="rId2" Type="http://schemas.openxmlformats.org/officeDocument/2006/relationships/tags" Target="../tags/tag157.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pitchFamily="34" charset="-122"/>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pitchFamily="34" charset="-122"/>
                <a:ea typeface="微软雅黑" panose="020B0503020204020204" pitchFamily="3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pitchFamily="3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pitchFamily="34" charset="-122"/>
              </a:defRPr>
            </a:lvl1pPr>
            <a:lvl2pPr>
              <a:defRPr baseline="0">
                <a:solidFill>
                  <a:schemeClr val="tx1"/>
                </a:solidFill>
                <a:latin typeface="微软雅黑" panose="020B0503020204020204" pitchFamily="34" charset="-122"/>
                <a:ea typeface="微软雅黑" panose="020B0503020204020204" pitchFamily="34" charset="-122"/>
              </a:defRPr>
            </a:lvl2pPr>
            <a:lvl3pPr>
              <a:defRPr baseline="0">
                <a:solidFill>
                  <a:schemeClr val="tx1"/>
                </a:solidFill>
                <a:latin typeface="微软雅黑" panose="020B0503020204020204" pitchFamily="34" charset="-122"/>
                <a:ea typeface="微软雅黑" panose="020B0503020204020204" pitchFamily="34" charset="-122"/>
              </a:defRPr>
            </a:lvl3pPr>
            <a:lvl4pPr>
              <a:defRPr baseline="0">
                <a:solidFill>
                  <a:schemeClr val="tx1"/>
                </a:solidFill>
                <a:latin typeface="微软雅黑" panose="020B0503020204020204" pitchFamily="34" charset="-122"/>
                <a:ea typeface="微软雅黑" panose="020B0503020204020204" pitchFamily="34" charset="-122"/>
              </a:defRPr>
            </a:lvl4pPr>
            <a:lvl5pPr>
              <a:defRPr baseline="0">
                <a:solidFill>
                  <a:schemeClr val="tx1"/>
                </a:solidFill>
                <a:latin typeface="微软雅黑" panose="020B0503020204020204" pitchFamily="34" charset="-122"/>
                <a:ea typeface="微软雅黑" panose="020B0503020204020204" pitchFamily="3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68.xml"/><Relationship Id="rId23" Type="http://schemas.openxmlformats.org/officeDocument/2006/relationships/tags" Target="../tags/tag167.xml"/><Relationship Id="rId22" Type="http://schemas.openxmlformats.org/officeDocument/2006/relationships/tags" Target="../tags/tag166.xml"/><Relationship Id="rId21" Type="http://schemas.openxmlformats.org/officeDocument/2006/relationships/tags" Target="../tags/tag165.xml"/><Relationship Id="rId20" Type="http://schemas.openxmlformats.org/officeDocument/2006/relationships/tags" Target="../tags/tag164.xml"/><Relationship Id="rId2" Type="http://schemas.openxmlformats.org/officeDocument/2006/relationships/slideLayout" Target="../slideLayouts/slideLayout13.xml"/><Relationship Id="rId19" Type="http://schemas.openxmlformats.org/officeDocument/2006/relationships/tags" Target="../tags/tag163.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2.xml"/><Relationship Id="rId4" Type="http://schemas.openxmlformats.org/officeDocument/2006/relationships/tags" Target="../tags/tag172.xml"/><Relationship Id="rId3" Type="http://schemas.openxmlformats.org/officeDocument/2006/relationships/tags" Target="../tags/tag171.xml"/><Relationship Id="rId2" Type="http://schemas.openxmlformats.org/officeDocument/2006/relationships/tags" Target="../tags/tag170.xml"/><Relationship Id="rId1" Type="http://schemas.openxmlformats.org/officeDocument/2006/relationships/tags" Target="../tags/tag169.xml"/></Relationships>
</file>

<file path=ppt/slides/_rels/slide2.xml.rels><?xml version="1.0" encoding="UTF-8" standalone="yes"?>
<Relationships xmlns="http://schemas.openxmlformats.org/package/2006/relationships"><Relationship Id="rId9" Type="http://schemas.openxmlformats.org/officeDocument/2006/relationships/slideLayout" Target="../slideLayouts/slideLayout18.xml"/><Relationship Id="rId8" Type="http://schemas.openxmlformats.org/officeDocument/2006/relationships/tags" Target="../tags/tag179.xml"/><Relationship Id="rId7" Type="http://schemas.openxmlformats.org/officeDocument/2006/relationships/image" Target="../media/image1.jpeg"/><Relationship Id="rId6" Type="http://schemas.openxmlformats.org/officeDocument/2006/relationships/tags" Target="../tags/tag178.xml"/><Relationship Id="rId5" Type="http://schemas.openxmlformats.org/officeDocument/2006/relationships/tags" Target="../tags/tag177.xml"/><Relationship Id="rId4" Type="http://schemas.openxmlformats.org/officeDocument/2006/relationships/tags" Target="../tags/tag176.xml"/><Relationship Id="rId3" Type="http://schemas.openxmlformats.org/officeDocument/2006/relationships/tags" Target="../tags/tag175.xml"/><Relationship Id="rId2" Type="http://schemas.openxmlformats.org/officeDocument/2006/relationships/tags" Target="../tags/tag174.xml"/><Relationship Id="rId10" Type="http://schemas.openxmlformats.org/officeDocument/2006/relationships/notesSlide" Target="../notesSlides/notesSlide2.xml"/><Relationship Id="rId1" Type="http://schemas.openxmlformats.org/officeDocument/2006/relationships/tags" Target="../tags/tag173.xml"/></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22.xml"/><Relationship Id="rId2" Type="http://schemas.openxmlformats.org/officeDocument/2006/relationships/tags" Target="../tags/tag181.xml"/><Relationship Id="rId1" Type="http://schemas.openxmlformats.org/officeDocument/2006/relationships/tags" Target="../tags/tag18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610870" y="1131472"/>
            <a:ext cx="10970260" cy="2152015"/>
          </a:xfrm>
        </p:spPr>
        <p:txBody>
          <a:bodyPr/>
          <a:lstStyle/>
          <a:p>
            <a:r>
              <a:rPr lang="zh-CN" altLang="en-US" spc="300">
                <a:latin typeface="Arial" panose="020B0604020202020204" pitchFamily="34" charset="0"/>
                <a:ea typeface="微软雅黑" panose="020B0503020204020204" pitchFamily="34" charset="-122"/>
                <a:sym typeface="+mn-ea"/>
              </a:rPr>
              <a:t>范德萨测试</a:t>
            </a:r>
            <a:endParaRPr lang="zh-CN" altLang="en-US" spc="300">
              <a:latin typeface="Arial" panose="020B0604020202020204" pitchFamily="34" charset="0"/>
              <a:ea typeface="微软雅黑" panose="020B0503020204020204" pitchFamily="34" charset="-122"/>
              <a:sym typeface="+mn-ea"/>
            </a:endParaRPr>
          </a:p>
        </p:txBody>
      </p:sp>
      <p:sp>
        <p:nvSpPr>
          <p:cNvPr id="6" name="文本占位符 2"/>
          <p:cNvSpPr txBox="1"/>
          <p:nvPr>
            <p:custDataLst>
              <p:tags r:id="rId2"/>
            </p:custDataLst>
          </p:nvPr>
        </p:nvSpPr>
        <p:spPr>
          <a:xfrm>
            <a:off x="3861594" y="4640347"/>
            <a:ext cx="4468813" cy="337185"/>
          </a:xfrm>
          <a:prstGeom prst="rect">
            <a:avLst/>
          </a:prstGeom>
        </p:spPr>
        <p:txBody>
          <a:bodyPr wrap="square">
            <a:normAutofit fontScale="90000"/>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zh-CN" altLang="en-US" spc="300">
                <a:latin typeface="Arial" panose="020B0604020202020204" pitchFamily="34" charset="0"/>
                <a:ea typeface="微软雅黑" panose="020B0503020204020204" pitchFamily="34" charset="-122"/>
              </a:rPr>
              <a:t>演讲人</a:t>
            </a:r>
            <a:endParaRPr lang="zh-CN" altLang="en-US" spc="300">
              <a:latin typeface="Arial" panose="020B0604020202020204" pitchFamily="34" charset="0"/>
              <a:ea typeface="微软雅黑" panose="020B0503020204020204" pitchFamily="34" charset="-122"/>
            </a:endParaRPr>
          </a:p>
        </p:txBody>
      </p:sp>
      <p:sp>
        <p:nvSpPr>
          <p:cNvPr id="8" name="文本占位符 2"/>
          <p:cNvSpPr txBox="1"/>
          <p:nvPr>
            <p:custDataLst>
              <p:tags r:id="rId3"/>
            </p:custDataLst>
          </p:nvPr>
        </p:nvSpPr>
        <p:spPr>
          <a:xfrm>
            <a:off x="3861594" y="4978901"/>
            <a:ext cx="4468813" cy="337185"/>
          </a:xfrm>
          <a:prstGeom prst="rect">
            <a:avLst/>
          </a:prstGeom>
        </p:spPr>
        <p:txBody>
          <a:bodyPr wrap="square">
            <a:normAutofit/>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zh-CN" altLang="en-US" spc="300">
                <a:latin typeface="Arial" panose="020B0604020202020204" pitchFamily="34" charset="0"/>
                <a:ea typeface="微软雅黑" panose="020B0503020204020204" pitchFamily="34" charset="-122"/>
              </a:rPr>
              <a:t>2021-06-02</a:t>
            </a:r>
            <a:endParaRPr lang="zh-CN" altLang="en-US" spc="300">
              <a:latin typeface="Arial" panose="020B0604020202020204" pitchFamily="34" charset="0"/>
              <a:ea typeface="微软雅黑" panose="020B0503020204020204" pitchFamily="34" charset="-122"/>
            </a:endParaRPr>
          </a:p>
        </p:txBody>
      </p:sp>
    </p:spTree>
    <p:custDataLst>
      <p:tags r:id="rId4"/>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矩形 4"/>
          <p:cNvSpPr/>
          <p:nvPr>
            <p:custDataLst>
              <p:tags r:id="rId1"/>
            </p:custDataLst>
          </p:nvPr>
        </p:nvSpPr>
        <p:spPr>
          <a:xfrm>
            <a:off x="914359" y="1371584"/>
            <a:ext cx="10363283" cy="4114833"/>
          </a:xfrm>
          <a:custGeom>
            <a:avLst/>
            <a:gdLst>
              <a:gd name="connsiteX0" fmla="*/ 0 w 9899943"/>
              <a:gd name="connsiteY0" fmla="*/ 0 h 4048220"/>
              <a:gd name="connsiteX1" fmla="*/ 9899943 w 9899943"/>
              <a:gd name="connsiteY1" fmla="*/ 0 h 4048220"/>
              <a:gd name="connsiteX2" fmla="*/ 9899943 w 9899943"/>
              <a:gd name="connsiteY2" fmla="*/ 4048220 h 4048220"/>
              <a:gd name="connsiteX3" fmla="*/ 0 w 9899943"/>
              <a:gd name="connsiteY3" fmla="*/ 4048220 h 4048220"/>
              <a:gd name="connsiteX4" fmla="*/ 0 w 9899943"/>
              <a:gd name="connsiteY4" fmla="*/ 0 h 4048220"/>
              <a:gd name="connsiteX0-1" fmla="*/ 0 w 9899943"/>
              <a:gd name="connsiteY0-2" fmla="*/ 0 h 4048220"/>
              <a:gd name="connsiteX1-3" fmla="*/ 9899943 w 9899943"/>
              <a:gd name="connsiteY1-4" fmla="*/ 0 h 4048220"/>
              <a:gd name="connsiteX2-5" fmla="*/ 9899943 w 9899943"/>
              <a:gd name="connsiteY2-6" fmla="*/ 4048220 h 4048220"/>
              <a:gd name="connsiteX3-7" fmla="*/ 808083 w 9899943"/>
              <a:gd name="connsiteY3-8" fmla="*/ 4043410 h 4048220"/>
              <a:gd name="connsiteX4-9" fmla="*/ 0 w 9899943"/>
              <a:gd name="connsiteY4-10" fmla="*/ 4048220 h 4048220"/>
              <a:gd name="connsiteX5" fmla="*/ 0 w 9899943"/>
              <a:gd name="connsiteY5" fmla="*/ 0 h 4048220"/>
              <a:gd name="connsiteX0-11" fmla="*/ 0 w 9899943"/>
              <a:gd name="connsiteY0-12" fmla="*/ 0 h 4048220"/>
              <a:gd name="connsiteX1-13" fmla="*/ 9899943 w 9899943"/>
              <a:gd name="connsiteY1-14" fmla="*/ 0 h 4048220"/>
              <a:gd name="connsiteX2-15" fmla="*/ 9899943 w 9899943"/>
              <a:gd name="connsiteY2-16" fmla="*/ 4048220 h 4048220"/>
              <a:gd name="connsiteX3-17" fmla="*/ 1730103 w 9899943"/>
              <a:gd name="connsiteY3-18" fmla="*/ 4043410 h 4048220"/>
              <a:gd name="connsiteX4-19" fmla="*/ 808083 w 9899943"/>
              <a:gd name="connsiteY4-20" fmla="*/ 4043410 h 4048220"/>
              <a:gd name="connsiteX5-21" fmla="*/ 0 w 9899943"/>
              <a:gd name="connsiteY5-22" fmla="*/ 4048220 h 4048220"/>
              <a:gd name="connsiteX6" fmla="*/ 0 w 9899943"/>
              <a:gd name="connsiteY6" fmla="*/ 0 h 4048220"/>
              <a:gd name="connsiteX0-23" fmla="*/ 808083 w 9899943"/>
              <a:gd name="connsiteY0-24" fmla="*/ 4043410 h 4134850"/>
              <a:gd name="connsiteX1-25" fmla="*/ 0 w 9899943"/>
              <a:gd name="connsiteY1-26" fmla="*/ 4048220 h 4134850"/>
              <a:gd name="connsiteX2-27" fmla="*/ 0 w 9899943"/>
              <a:gd name="connsiteY2-28" fmla="*/ 0 h 4134850"/>
              <a:gd name="connsiteX3-29" fmla="*/ 9899943 w 9899943"/>
              <a:gd name="connsiteY3-30" fmla="*/ 0 h 4134850"/>
              <a:gd name="connsiteX4-31" fmla="*/ 9899943 w 9899943"/>
              <a:gd name="connsiteY4-32" fmla="*/ 4048220 h 4134850"/>
              <a:gd name="connsiteX5-33" fmla="*/ 1730103 w 9899943"/>
              <a:gd name="connsiteY5-34" fmla="*/ 4043410 h 4134850"/>
              <a:gd name="connsiteX6-35" fmla="*/ 899523 w 9899943"/>
              <a:gd name="connsiteY6-36" fmla="*/ 4134850 h 4134850"/>
              <a:gd name="connsiteX0-37" fmla="*/ 808083 w 9899943"/>
              <a:gd name="connsiteY0-38" fmla="*/ 4043410 h 4048220"/>
              <a:gd name="connsiteX1-39" fmla="*/ 0 w 9899943"/>
              <a:gd name="connsiteY1-40" fmla="*/ 4048220 h 4048220"/>
              <a:gd name="connsiteX2-41" fmla="*/ 0 w 9899943"/>
              <a:gd name="connsiteY2-42" fmla="*/ 0 h 4048220"/>
              <a:gd name="connsiteX3-43" fmla="*/ 9899943 w 9899943"/>
              <a:gd name="connsiteY3-44" fmla="*/ 0 h 4048220"/>
              <a:gd name="connsiteX4-45" fmla="*/ 9899943 w 9899943"/>
              <a:gd name="connsiteY4-46" fmla="*/ 4048220 h 4048220"/>
              <a:gd name="connsiteX5-47" fmla="*/ 1730103 w 9899943"/>
              <a:gd name="connsiteY5-48" fmla="*/ 4043410 h 404822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Lst>
            <a:rect l="l" t="t" r="r" b="b"/>
            <a:pathLst>
              <a:path w="9899943" h="4048220">
                <a:moveTo>
                  <a:pt x="808083" y="4043410"/>
                </a:moveTo>
                <a:lnTo>
                  <a:pt x="0" y="4048220"/>
                </a:lnTo>
                <a:lnTo>
                  <a:pt x="0" y="0"/>
                </a:lnTo>
                <a:lnTo>
                  <a:pt x="9899943" y="0"/>
                </a:lnTo>
                <a:lnTo>
                  <a:pt x="9899943" y="4048220"/>
                </a:lnTo>
                <a:lnTo>
                  <a:pt x="1730103" y="4043410"/>
                </a:lnTo>
              </a:path>
            </a:pathLst>
          </a:custGeom>
          <a:noFill/>
          <a:ln w="3492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pitchFamily="34" charset="-122"/>
              <a:ea typeface="微软雅黑" panose="020B0503020204020204" pitchFamily="34" charset="-122"/>
            </a:endParaRPr>
          </a:p>
        </p:txBody>
      </p:sp>
      <p:sp>
        <p:nvSpPr>
          <p:cNvPr id="3" name="Oval 5"/>
          <p:cNvSpPr/>
          <p:nvPr>
            <p:custDataLst>
              <p:tags r:id="rId2"/>
            </p:custDataLst>
          </p:nvPr>
        </p:nvSpPr>
        <p:spPr>
          <a:xfrm>
            <a:off x="1935480" y="5181600"/>
            <a:ext cx="633095" cy="633095"/>
          </a:xfrm>
          <a:prstGeom prst="ellipse">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en-US" sz="900"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j-lt"/>
            </a:endParaRPr>
          </a:p>
        </p:txBody>
      </p:sp>
      <p:sp>
        <p:nvSpPr>
          <p:cNvPr id="5" name="文本框 4"/>
          <p:cNvSpPr txBox="1"/>
          <p:nvPr>
            <p:custDataLst>
              <p:tags r:id="rId3"/>
            </p:custDataLst>
          </p:nvPr>
        </p:nvSpPr>
        <p:spPr>
          <a:xfrm>
            <a:off x="1935480" y="5344795"/>
            <a:ext cx="632460" cy="306705"/>
          </a:xfrm>
          <a:prstGeom prst="rect">
            <a:avLst/>
          </a:prstGeom>
          <a:noFill/>
        </p:spPr>
        <p:txBody>
          <a:bodyPr wrap="square" rtlCol="0">
            <a:normAutofit fontScale="90000"/>
          </a:bodyPr>
          <a:lstStyle/>
          <a:p>
            <a:pPr algn="ctr"/>
            <a:r>
              <a:rPr lang="en-US" altLang="zh-CN" sz="1400" dirty="0">
                <a:solidFill>
                  <a:schemeClr val="lt1"/>
                </a:solidFill>
                <a:uFillTx/>
                <a:latin typeface="微软雅黑" panose="020B0503020204020204" pitchFamily="34" charset="-122"/>
                <a:ea typeface="微软雅黑" panose="020B0503020204020204" pitchFamily="34" charset="-122"/>
              </a:rPr>
              <a:t>logo</a:t>
            </a:r>
            <a:endParaRPr lang="en-US" altLang="zh-CN" sz="1400" dirty="0">
              <a:solidFill>
                <a:schemeClr val="lt1"/>
              </a:solidFill>
              <a:uFillTx/>
              <a:latin typeface="微软雅黑" panose="020B0503020204020204" pitchFamily="34" charset="-122"/>
              <a:ea typeface="微软雅黑" panose="020B0503020204020204" pitchFamily="34" charset="-122"/>
            </a:endParaRPr>
          </a:p>
        </p:txBody>
      </p:sp>
      <p:sp>
        <p:nvSpPr>
          <p:cNvPr id="7" name="衬底"/>
          <p:cNvSpPr/>
          <p:nvPr>
            <p:custDataLst>
              <p:tags r:id="rId4"/>
            </p:custDataLst>
          </p:nvPr>
        </p:nvSpPr>
        <p:spPr>
          <a:xfrm>
            <a:off x="5791835" y="915035"/>
            <a:ext cx="5028565" cy="5027930"/>
          </a:xfrm>
          <a:prstGeom prst="rect">
            <a:avLst/>
          </a:prstGeom>
          <a:solidFill>
            <a:srgbClr val="FFFFFF"/>
          </a:solidFill>
          <a:ln>
            <a:noFill/>
          </a:ln>
          <a:effectLst>
            <a:outerShdw blurRad="127000" dist="38100" dir="5400000" algn="t" rotWithShape="0">
              <a:schemeClr val="dk1">
                <a:lumMod val="95000"/>
                <a:lumOff val="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kumimoji="1" lang="zh-CN" altLang="en-US" sz="1600" b="1">
              <a:solidFill>
                <a:schemeClr val="lt1"/>
              </a:solidFill>
              <a:latin typeface="微软雅黑" panose="020B0503020204020204" pitchFamily="34" charset="-122"/>
              <a:ea typeface="微软雅黑" panose="020B0503020204020204" pitchFamily="34" charset="-122"/>
            </a:endParaRPr>
          </a:p>
        </p:txBody>
      </p:sp>
      <p:sp>
        <p:nvSpPr>
          <p:cNvPr id="4" name="Title 6"/>
          <p:cNvSpPr txBox="1"/>
          <p:nvPr>
            <p:custDataLst>
              <p:tags r:id="rId5"/>
            </p:custDataLst>
          </p:nvPr>
        </p:nvSpPr>
        <p:spPr>
          <a:xfrm>
            <a:off x="1676413" y="2895600"/>
            <a:ext cx="3200425" cy="10668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rPr>
              <a:t>发大水所所所所所所所所所所所所所所所所所所所所所所所所所所所所所</a:t>
            </a:r>
            <a:endParaRPr lang="zh-CN" altLang="en-US" sz="1800" spc="100" dirty="0">
              <a:ln w="3175">
                <a:noFill/>
                <a:prstDash val="dash"/>
              </a:ln>
              <a:solidFill>
                <a:schemeClr val="dk1">
                  <a:lumMod val="75000"/>
                  <a:lumOff val="25000"/>
                </a:schemeClr>
              </a:solidFill>
              <a:uFillTx/>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6" name="图片 5"/>
          <p:cNvPicPr>
            <a:picLocks noChangeAspect="1"/>
          </p:cNvPicPr>
          <p:nvPr>
            <p:custDataLst>
              <p:tags r:id="rId6"/>
            </p:custDataLst>
          </p:nvPr>
        </p:nvPicPr>
        <p:blipFill rotWithShape="1">
          <a:blip r:embed="rId7" cstate="print">
            <a:extLst>
              <a:ext uri="{28A0092B-C50C-407E-A947-70E740481C1C}">
                <a14:useLocalDpi xmlns:a14="http://schemas.microsoft.com/office/drawing/2010/main" val="0"/>
              </a:ext>
            </a:extLst>
          </a:blip>
          <a:srcRect l="141" r="50000"/>
          <a:stretch>
            <a:fillRect/>
          </a:stretch>
        </p:blipFill>
        <p:spPr>
          <a:xfrm>
            <a:off x="6096300" y="1219182"/>
            <a:ext cx="4419625" cy="4419625"/>
          </a:xfrm>
          <a:custGeom>
            <a:avLst/>
            <a:gdLst/>
            <a:ahLst/>
            <a:cxnLst>
              <a:cxn ang="3">
                <a:pos x="hc" y="t"/>
              </a:cxn>
              <a:cxn ang="cd2">
                <a:pos x="l" y="vc"/>
              </a:cxn>
              <a:cxn ang="cd4">
                <a:pos x="hc" y="b"/>
              </a:cxn>
              <a:cxn ang="0">
                <a:pos x="r" y="vc"/>
              </a:cxn>
            </a:cxnLst>
            <a:rect l="l" t="t" r="r" b="b"/>
            <a:pathLst>
              <a:path w="6960" h="6960">
                <a:moveTo>
                  <a:pt x="0" y="0"/>
                </a:moveTo>
                <a:lnTo>
                  <a:pt x="6960" y="0"/>
                </a:lnTo>
                <a:lnTo>
                  <a:pt x="6960" y="6960"/>
                </a:lnTo>
                <a:lnTo>
                  <a:pt x="0" y="6960"/>
                </a:lnTo>
                <a:lnTo>
                  <a:pt x="0" y="0"/>
                </a:lnTo>
                <a:close/>
              </a:path>
            </a:pathLst>
          </a:custGeom>
        </p:spPr>
      </p:pic>
    </p:spTree>
    <p:custDataLst>
      <p:tags r:id="rId8"/>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latin typeface="Arial" panose="020B0604020202020204" pitchFamily="34" charset="0"/>
              </a:rPr>
              <a:t>感谢聆听</a:t>
            </a:r>
            <a:endParaRPr lang="zh-CN" altLang="en-US" dirty="0">
              <a:latin typeface="Arial" panose="020B0604020202020204" pitchFamily="34" charset="0"/>
            </a:endParaRPr>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19.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12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12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5.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6.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12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12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2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2.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3.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13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13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3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14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14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6.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7.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14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14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5.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15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15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5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1.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2.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65.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69.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02990_1*a*1"/>
  <p:tag name="KSO_WM_TEMPLATE_CATEGORY" val="custom"/>
  <p:tag name="KSO_WM_TEMPLATE_INDEX" val="20202990"/>
  <p:tag name="KSO_WM_UNIT_LAYERLEVEL" val="1"/>
  <p:tag name="KSO_WM_TAG_VERSION" val="1.0"/>
  <p:tag name="KSO_WM_BEAUTIFY_FLAG" val="#wm#"/>
  <p:tag name="KSO_WM_UNIT_PRESET_TEXT" val="空白演示"/>
  <p:tag name="KSO_WM_UNIT_TEXT_FILL_FORE_SCHEMECOLOR_INDEX_BRIGHTNESS" val="0.15"/>
  <p:tag name="KSO_WM_UNIT_TEXT_FILL_FORE_SCHEMECOLOR_INDEX" val="13"/>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b"/>
  <p:tag name="KSO_WM_UNIT_INDEX" val="2"/>
  <p:tag name="KSO_WM_UNIT_ID" val="custom20202990_1*b*2"/>
  <p:tag name="KSO_WM_TEMPLATE_CATEGORY" val="custom"/>
  <p:tag name="KSO_WM_TEMPLATE_INDEX" val="20202990"/>
  <p:tag name="KSO_WM_UNIT_LAYERLEVEL" val="1"/>
  <p:tag name="KSO_WM_TAG_VERSION" val="1.0"/>
  <p:tag name="KSO_WM_BEAUTIFY_FLAG" val="#wm#"/>
  <p:tag name="KSO_WM_UNIT_PRESET_TEXT" val="汇报人：极墨产品部"/>
  <p:tag name="KSO_WM_UNIT_TEXT_FILL_FORE_SCHEMECOLOR_INDEX_BRIGHTNESS" val="0.35"/>
  <p:tag name="KSO_WM_UNIT_TEXT_FILL_FORE_SCHEMECOLOR_INDEX" val="13"/>
  <p:tag name="KSO_WM_UNIT_TEXT_FILL_TYPE" val="1"/>
</p:tagLst>
</file>

<file path=ppt/tags/tag171.xml><?xml version="1.0" encoding="utf-8"?>
<p:tagLst xmlns:p="http://schemas.openxmlformats.org/presentationml/2006/main">
  <p:tag name="KSO_WM_UNIT_ISCONTENTSTITLE" val="0"/>
  <p:tag name="KSO_WM_UNIT_ISNUMDGMTITLE" val="0"/>
  <p:tag name="KSO_WM_UNIT_NOCLEAR" val="0"/>
  <p:tag name="KSO_WM_UNIT_VALUE" val="21"/>
  <p:tag name="KSO_WM_UNIT_HIGHLIGHT" val="0"/>
  <p:tag name="KSO_WM_UNIT_COMPATIBLE" val="0"/>
  <p:tag name="KSO_WM_UNIT_DIAGRAM_ISNUMVISUAL" val="0"/>
  <p:tag name="KSO_WM_UNIT_DIAGRAM_ISREFERUNIT" val="0"/>
  <p:tag name="KSO_WM_UNIT_TYPE" val="b"/>
  <p:tag name="KSO_WM_UNIT_INDEX" val="3"/>
  <p:tag name="KSO_WM_UNIT_ID" val="custom20202990_1*b*3"/>
  <p:tag name="KSO_WM_TEMPLATE_CATEGORY" val="custom"/>
  <p:tag name="KSO_WM_TEMPLATE_INDEX" val="20202990"/>
  <p:tag name="KSO_WM_UNIT_LAYERLEVEL" val="1"/>
  <p:tag name="KSO_WM_TAG_VERSION" val="1.0"/>
  <p:tag name="KSO_WM_BEAUTIFY_FLAG" val="#wm#"/>
  <p:tag name="KSO_WM_UNIT_PRESET_TEXT" val="汇报日期：2020/10/10"/>
  <p:tag name="KSO_WM_UNIT_TEXT_FILL_FORE_SCHEMECOLOR_INDEX_BRIGHTNESS" val="0.35"/>
  <p:tag name="KSO_WM_UNIT_TEXT_FILL_FORE_SCHEMECOLOR_INDEX" val="13"/>
  <p:tag name="KSO_WM_UNIT_TEXT_FILL_TYPE" val="1"/>
</p:tagLst>
</file>

<file path=ppt/tags/tag172.xml><?xml version="1.0" encoding="utf-8"?>
<p:tagLst xmlns:p="http://schemas.openxmlformats.org/presentationml/2006/main">
  <p:tag name="KSO_WM_TEMPLATE_THUMBS_INDEX" val="1、4、7、9、12、13、14、17、18、19、25、28、33、36、38、40、43、46、51"/>
  <p:tag name="KSO_WM_SLIDE_ID" val="custom20202990_1"/>
  <p:tag name="KSO_WM_TEMPLATE_SUBCATEGORY" val="17"/>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990"/>
  <p:tag name="KSO_WM_SLIDE_LAYOUT" val="a_b"/>
  <p:tag name="KSO_WM_SLIDE_LAYOUT_CNT" val="1_3"/>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164_1*i*1"/>
  <p:tag name="KSO_WM_TEMPLATE_CATEGORY" val="diagram"/>
  <p:tag name="KSO_WM_TEMPLATE_INDEX" val="20212164"/>
  <p:tag name="KSO_WM_UNIT_LAYERLEVEL" val="1"/>
  <p:tag name="KSO_WM_TAG_VERSION" val="1.0"/>
  <p:tag name="KSO_WM_BEAUTIFY_FLAG" val="#wm#"/>
  <p:tag name="KSO_WM_UNIT_BLOCK" val="0"/>
  <p:tag name="KSO_WM_UNIT_SM_LIMIT_TYPE" val="2"/>
  <p:tag name="KSO_WM_UNIT_DECORATE_INFO" val="{&quot;ReferentInfo&quot;:{&quot;Id&quot;:&quot;slide&quot;,&quot;X&quot;:{&quot;Pos&quot;:1},&quot;Y&quot;:{&quot;Pos&quot;:1}},&quot;DecorateInfoX&quot;:{&quot;Pos&quot;:1,&quot;IsAbs&quot;:false},&quot;DecorateInfoY&quot;:{&quot;Pos&quot;:1,&quot;IsAbs&quot;:false},&quot;DecorateInfoW&quot;:{&quot;IsAbs&quot;:false},&quot;DecorateInfoH&quot;:{&quot;IsAbs&quot;:false},&quot;whChangeMode&quot;:0}"/>
  <p:tag name="KSO_WM_UNIT_DEC_AREA_ID" val="544e3ac726024a87a4e983faf016091e"/>
  <p:tag name="KSO_WM_CHIP_GROUPID" val="5eedbca6fa6683b8872baa7d"/>
  <p:tag name="KSO_WM_CHIP_XID" val="5eedbca6fa6683b8872baa7e"/>
  <p:tag name="KSO_WM_UNIT_TEXT_FILL_FORE_SCHEMECOLOR_INDEX_BRIGHTNESS" val="0"/>
  <p:tag name="KSO_WM_UNIT_TEXT_FILL_FORE_SCHEMECOLOR_INDEX" val="2"/>
  <p:tag name="KSO_WM_UNIT_TEXT_FILL_TYPE" val="1"/>
  <p:tag name="KSO_WM_UNIT_VALUE" val="675"/>
  <p:tag name="KSO_WM_TEMPLATE_ASSEMBLE_XID" val="60656f2f4054ed1e2fb80513"/>
  <p:tag name="KSO_WM_TEMPLATE_ASSEMBLE_GROUPID" val="60656f2f4054ed1e2fb80513"/>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12164_1*i*2"/>
  <p:tag name="KSO_WM_TEMPLATE_CATEGORY" val="diagram"/>
  <p:tag name="KSO_WM_TEMPLATE_INDEX" val="20212164"/>
  <p:tag name="KSO_WM_UNIT_LAYERLEVEL" val="1"/>
  <p:tag name="KSO_WM_TAG_VERSION" val="1.0"/>
  <p:tag name="KSO_WM_BEAUTIFY_FLAG" val="#wm#"/>
  <p:tag name="KSO_WM_UNIT_SM_LIMIT_TYPE" val="2"/>
  <p:tag name="KSO_WM_UNIT_BLOCK" val="0"/>
  <p:tag name="KSO_WM_UNIT_DEC_AREA_ID" val="a9c2b6eb11da47fb875a3341252664a3"/>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eedbca6fa6683b8872baa7d"/>
  <p:tag name="KSO_WM_CHIP_XID" val="5eedbca6fa6683b8872baa7e"/>
  <p:tag name="KSO_WM_UNIT_VALUE" val="20"/>
  <p:tag name="KSO_WM_TEMPLATE_ASSEMBLE_XID" val="60656f2f4054ed1e2fb80513"/>
  <p:tag name="KSO_WM_TEMPLATE_ASSEMBLE_GROUPID" val="60656f2f4054ed1e2fb80513"/>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12164_1*i*3"/>
  <p:tag name="KSO_WM_TEMPLATE_CATEGORY" val="diagram"/>
  <p:tag name="KSO_WM_TEMPLATE_INDEX" val="20212164"/>
  <p:tag name="KSO_WM_UNIT_LAYERLEVEL" val="1"/>
  <p:tag name="KSO_WM_TAG_VERSION" val="1.0"/>
  <p:tag name="KSO_WM_BEAUTIFY_FLAG" val="#wm#"/>
  <p:tag name="KSO_WM_UNIT_SM_LIMIT_TYPE" val="2"/>
  <p:tag name="KSO_WM_UNIT_BLOCK" val="0"/>
  <p:tag name="KSO_WM_UNIT_DEC_AREA_ID" val="30c65084b8f1453cb909e9c6048ae1c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CHIP_GROUPID" val="5eedbca6fa6683b8872baa7d"/>
  <p:tag name="KSO_WM_CHIP_XID" val="5eedbca6fa6683b8872baa7e"/>
  <p:tag name="KSO_WM_UNIT_TEXT_FILL_FORE_SCHEMECOLOR_INDEX_BRIGHTNESS" val="0"/>
  <p:tag name="KSO_WM_UNIT_TEXT_FILL_FORE_SCHEMECOLOR_INDEX" val="14"/>
  <p:tag name="KSO_WM_UNIT_TEXT_FILL_TYPE" val="1"/>
  <p:tag name="KSO_WM_UNIT_VALUE" val="3"/>
  <p:tag name="KSO_WM_TEMPLATE_ASSEMBLE_XID" val="60656f2f4054ed1e2fb80513"/>
  <p:tag name="KSO_WM_TEMPLATE_ASSEMBLE_GROUPID" val="60656f2f4054ed1e2fb80513"/>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12164_1*i*4"/>
  <p:tag name="KSO_WM_TEMPLATE_CATEGORY" val="diagram"/>
  <p:tag name="KSO_WM_TEMPLATE_INDEX" val="20212164"/>
  <p:tag name="KSO_WM_UNIT_LAYERLEVEL" val="1"/>
  <p:tag name="KSO_WM_TAG_VERSION" val="1.0"/>
  <p:tag name="KSO_WM_BEAUTIFY_FLAG" val="#wm#"/>
  <p:tag name="KSO_WM_UNIT_BLOCK" val="0"/>
  <p:tag name="KSO_WM_UNIT_SM_LIMIT_TYPE" val="2"/>
  <p:tag name="KSO_WM_UNIT_DECORATE_INFO" val="{&quot;DecorateInfoH&quot;:{&quot;IsAbs&quot;:true},&quot;DecorateInfoW&quot;:{&quot;IsAbs&quot;:true},&quot;DecorateInfoX&quot;:{&quot;IsAbs&quot;:true,&quot;Pos&quot;:1},&quot;DecorateInfoY&quot;:{&quot;IsAbs&quot;:true,&quot;Pos&quot;:1},&quot;ReferentInfo&quot;:{&quot;Id&quot;:&quot;6b3243ce5bf44e82ae087d7aca909ef4&quot;,&quot;X&quot;:{&quot;Pos&quot;:1},&quot;Y&quot;:{&quot;Pos&quot;:1}},&quot;whChangeMode&quot;:0}"/>
  <p:tag name="KSO_WM_UNIT_DEC_AREA_ID" val="a824fc437a8e43838f008304c1a77458"/>
  <p:tag name="KSO_WM_CHIP_GROUPID" val="5eedbca6fa6683b8872baa7d"/>
  <p:tag name="KSO_WM_CHIP_XID" val="5eedbca6fa6683b8872baa7e"/>
  <p:tag name="KSO_WM_UNIT_SHADOW_SCHEMECOLOR_INDEX_BRIGHTNESS" val="0.05"/>
  <p:tag name="KSO_WM_UNIT_SHADOW_SCHEMECOLOR_INDEX" val="13"/>
  <p:tag name="KSO_WM_UNIT_TEXT_FILL_FORE_SCHEMECOLOR_INDEX_BRIGHTNESS" val="0"/>
  <p:tag name="KSO_WM_UNIT_TEXT_FILL_FORE_SCHEMECOLOR_INDEX" val="14"/>
  <p:tag name="KSO_WM_UNIT_TEXT_FILL_TYPE" val="1"/>
  <p:tag name="KSO_WM_UNIT_VALUE" val="480"/>
  <p:tag name="KSO_WM_TEMPLATE_ASSEMBLE_XID" val="60656f2f4054ed1e2fb80513"/>
  <p:tag name="KSO_WM_TEMPLATE_ASSEMBLE_GROUPID" val="60656f2f4054ed1e2fb80513"/>
</p:tagLst>
</file>

<file path=ppt/tags/tag177.xml><?xml version="1.0" encoding="utf-8"?>
<p:tagLst xmlns:p="http://schemas.openxmlformats.org/presentationml/2006/main">
  <p:tag name="KSO_WM_UNIT_TEXT_SUBTYPE" val="a"/>
  <p:tag name="KSO_WM_UNIT_SUBTYPE" val="a"/>
  <p:tag name="KSO_WM_UNIT_PRESET_TEXT" val="单击此处添加正文，文字是您思想的提炼，请尽量言简意赅的阐述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164_1*f*1"/>
  <p:tag name="KSO_WM_TEMPLATE_CATEGORY" val="diagram"/>
  <p:tag name="KSO_WM_TEMPLATE_INDEX" val="20212164"/>
  <p:tag name="KSO_WM_UNIT_LAYERLEVEL" val="1"/>
  <p:tag name="KSO_WM_TAG_VERSION" val="1.0"/>
  <p:tag name="KSO_WM_BEAUTIFY_FLAG" val="#wm#"/>
  <p:tag name="KSO_WM_UNIT_DEFAULT_FONT" val="14;20;2"/>
  <p:tag name="KSO_WM_UNIT_BLOCK" val="0"/>
  <p:tag name="KSO_WM_UNIT_VALUE" val="42"/>
  <p:tag name="KSO_WM_UNIT_SHOW_EDIT_AREA_INDICATION" val="1"/>
  <p:tag name="KSO_WM_CHIP_GROUPID" val="5e6b05596848fb12bee65ac8"/>
  <p:tag name="KSO_WM_CHIP_XID" val="5e6b05596848fb12bee65aca"/>
  <p:tag name="KSO_WM_UNIT_DEC_AREA_ID" val="7131ab849c6747aaa59acee7b37d416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8d3f9e3f5eb9464a92685545fce7870d"/>
  <p:tag name="KSO_WM_UNIT_SUPPORT_BIG_FONT" val="1"/>
  <p:tag name="KSO_WM_UNIT_TEXT_FILL_FORE_SCHEMECOLOR_INDEX_BRIGHTNESS" val="0.25"/>
  <p:tag name="KSO_WM_UNIT_TEXT_FILL_FORE_SCHEMECOLOR_INDEX" val="13"/>
  <p:tag name="KSO_WM_UNIT_TEXT_FILL_TYPE" val="1"/>
  <p:tag name="KSO_WM_TEMPLATE_ASSEMBLE_XID" val="60656f2f4054ed1e2fb80513"/>
  <p:tag name="KSO_WM_TEMPLATE_ASSEMBLE_GROUPID" val="60656f2f4054ed1e2fb80513"/>
</p:tagLst>
</file>

<file path=ppt/tags/tag178.xml><?xml version="1.0" encoding="utf-8"?>
<p:tagLst xmlns:p="http://schemas.openxmlformats.org/presentationml/2006/main">
  <p:tag name="KSO_WM_UNIT_VALUE" val="1227*1227"/>
  <p:tag name="KSO_WM_UNIT_HIGHLIGHT" val="0"/>
  <p:tag name="KSO_WM_UNIT_COMPATIBLE" val="1"/>
  <p:tag name="KSO_WM_UNIT_DIAGRAM_ISNUMVISUAL" val="0"/>
  <p:tag name="KSO_WM_UNIT_DIAGRAM_ISREFERUNIT" val="0"/>
  <p:tag name="KSO_WM_UNIT_TYPE" val="d"/>
  <p:tag name="KSO_WM_UNIT_INDEX" val="1"/>
  <p:tag name="KSO_WM_UNIT_ID" val="diagram20212164_1*d*1"/>
  <p:tag name="KSO_WM_TEMPLATE_CATEGORY" val="diagram"/>
  <p:tag name="KSO_WM_TEMPLATE_INDEX" val="20212164"/>
  <p:tag name="KSO_WM_UNIT_LAYERLEVEL" val="1"/>
  <p:tag name="KSO_WM_TAG_VERSION" val="1.0"/>
  <p:tag name="KSO_WM_BEAUTIFY_FLAG" val="#wm#"/>
  <p:tag name="KSO_WM_CHIP_GROUPID" val="5e7310da9a230a26b9e88a19"/>
  <p:tag name="KSO_WM_CHIP_XID" val="5e7310da9a230a26b9e88a1a"/>
  <p:tag name="KSO_WM_UNIT_DEC_AREA_ID" val="6b3243ce5bf44e82ae087d7aca909ef4"/>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5f018424ed5b4f90a1ea072c6397a6a1"/>
  <p:tag name="KSO_WM_UNIT_PLACING_PICTURE" val="5f018424ed5b4f90a1ea072c6397a6a1"/>
  <p:tag name="KSO_WM_UNIT_SUPPORT_BIG_FONT" val="1"/>
  <p:tag name="KSO_WM_UNIT_SUPPORT_UNIT_TYPE" val="[&quot;d&quot;,&quot;α&quot;,&quot;β&quot;,&quot;θ&quot;]"/>
  <p:tag name="KSO_WM_TEMPLATE_ASSEMBLE_XID" val="60656f2f4054ed1e2fb80513"/>
  <p:tag name="KSO_WM_TEMPLATE_ASSEMBLE_GROUPID" val="60656f2f4054ed1e2fb80513"/>
</p:tagLst>
</file>

<file path=ppt/tags/tag179.xml><?xml version="1.0" encoding="utf-8"?>
<p:tagLst xmlns:p="http://schemas.openxmlformats.org/presentationml/2006/main">
  <p:tag name="KSO_WM_SLIDE_ID" val="diagram2021216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16*395"/>
  <p:tag name="KSO_WM_SLIDE_POSITION" val="71*72"/>
  <p:tag name="KSO_WM_TAG_VERSION" val="1.0"/>
  <p:tag name="KSO_WM_BEAUTIFY_FLAG" val="#wm#"/>
  <p:tag name="KSO_WM_TEMPLATE_CATEGORY" val="diagram"/>
  <p:tag name="KSO_WM_TEMPLATE_INDEX" val="20212164"/>
  <p:tag name="KSO_WM_SLIDE_LAYOUT" val="d_f"/>
  <p:tag name="KSO_WM_SLIDE_LAYOUT_CNT" val="1_1"/>
  <p:tag name="KSO_WM_SLIDE_CAN_ADD_NAVIGATION" val="1"/>
  <p:tag name="KSO_WM_SLIDE_RATIO" val="1.777778"/>
  <p:tag name="KSO_WM_SLIDE_LAYOUT_INFO" val="{&quot;backgroundInfo&quot;:[{&quot;bottom&quot;:0,&quot;bottomAbs&quot;:false,&quot;left&quot;:0,&quot;leftAbs&quot;:false,&quot;right&quot;:0,&quot;rightAbs&quot;:false,&quot;top&quot;:0,&quot;topAbs&quot;:false,&quot;type&quot;:&quot;general&quot;}],&quot;direction&quot;:1,&quot;id&quot;:&quot;2021-04-01T15:32:45&quot;,&quot;maxSize&quot;:{&quot;size1&quot;:43.799999999999997},&quot;minSize&quot;:{&quot;size1&quot;:43.799999999999997},&quot;normalSize&quot;:{&quot;size1&quot;:43.799999999999997},&quot;subLayout&quot;:[{&quot;id&quot;:&quot;2021-04-01T15:32:45&quot;,&quot;margin&quot;:{&quot;bottom&quot;:5.9270000457763672,&quot;left&quot;:3.809999942779541,&quot;right&quot;:-2.0053094215266142e-15,&quot;top&quot;:5.0799999237060547},&quot;type&quot;:0},{&quot;id&quot;:&quot;2021-04-01T15:32:45&quot;,&quot;margin&quot;:{&quot;bottom&quot;:2.5399999618530273,&quot;left&quot;:1.2699999809265137,&quot;right&quot;:4.2329998016357422,&quot;top&quot;:2.5399999618530273},&quot;type&quot;:0}],&quot;type&quot;:0}"/>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true,&quot;fill_id&quot;:&quot;9d7e0772fe1b40ea8322166792423364&quot;,&quot;fill_align&quot;:&quot;cm&quot;,&quot;chip_types&quot;:[&quot;text&quot;,&quot;header&quot;]},{&quot;text_align&quot;:&quot;lm&quot;,&quot;text_direction&quot;:&quot;horizontal&quot;,&quot;support_features&quot;:[&quot;carousel&quot;],&quot;support_big_font&quot;:true,&quot;fill_id&quot;:&quot;813a440e5afc4a72b00f4c036d03f93b&quot;,&quot;fill_align&quot;:&quot;cm&quot;,&quot;chip_types&quot;:[&quot;text&quot;,&quot;picture&quot;,&quot;chart&quot;,&quot;table&quot;,&quot;video&quot;]}],[{&quot;text_align&quot;:&quot;cm&quot;,&quot;text_direction&quot;:&quot;horizontal&quot;,&quot;support_big_font&quot;:true,&quot;fill_id&quot;:&quot;9d7e0772fe1b40ea8322166792423364&quot;,&quot;fill_align&quot;:&quot;cm&quot;,&quot;chip_types&quot;:[&quot;text&quot;,&quot;header&quot;]},{&quot;text_align&quot;:&quot;lm&quot;,&quot;text_direction&quot;:&quot;horizontal&quot;,&quot;support_features&quot;:[&quot;carousel&quot;],&quot;support_big_font&quot;:true,&quot;fill_id&quot;:&quot;813a440e5afc4a72b00f4c036d03f93b&quot;,&quot;fill_align&quot;:&quot;cm&quot;,&quot;chip_types&quot;:[&quot;text&quot;,&quot;picture&quot;,&quot;chart&quot;,&quot;table&quot;,&quot;video&quot;]}]]"/>
  <p:tag name="KSO_WM_SLIDE_BACKGROUND" val="[&quot;general&quot;]"/>
  <p:tag name="KSO_WM_CHIP_XID" val="5eedbca6fa6683b8872baa7e"/>
  <p:tag name="KSO_WM_CHIP_DECFILLPROP" val="[]"/>
  <p:tag name="KSO_WM_CHIP_GROUPID" val="5eedbca6fa6683b8872baa7d"/>
  <p:tag name="KSO_WM_SLIDE_BK_DARK_LIGHT" val="2"/>
  <p:tag name="KSO_WM_SLIDE_BACKGROUND_TYPE" val="general"/>
  <p:tag name="KSO_WM_SLIDE_SUPPORT_FEATURE_TYPE" val="2"/>
  <p:tag name="KSO_WM_TEMPLATE_ASSEMBLE_XID" val="60656f2f4054ed1e2fb80513"/>
  <p:tag name="KSO_WM_TEMPLATE_ASSEMBLE_GROUPID" val="60656f2f4054ed1e2fb80513"/>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ISCONTENTSTITLE" val="0"/>
  <p:tag name="KSO_WM_UNIT_ISNUMDGM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ID" val="custom20202990_51*a*1"/>
  <p:tag name="KSO_WM_TEMPLATE_CATEGORY" val="custom"/>
  <p:tag name="KSO_WM_TEMPLATE_INDEX" val="20202990"/>
  <p:tag name="KSO_WM_UNIT_LAYERLEVEL" val="1"/>
  <p:tag name="KSO_WM_TAG_VERSION" val="1.0"/>
  <p:tag name="KSO_WM_BEAUTIFY_FLAG" val="#wm#"/>
  <p:tag name="KSO_WM_UNIT_PRESET_TEXT" val="感谢聆听"/>
  <p:tag name="KSO_WM_UNIT_TEXT_FILL_FORE_SCHEMECOLOR_INDEX_BRIGHTNESS" val="0"/>
  <p:tag name="KSO_WM_UNIT_TEXT_FILL_FORE_SCHEMECOLOR_INDEX" val="13"/>
  <p:tag name="KSO_WM_UNIT_TEXT_FILL_TYPE" val="1"/>
</p:tagLst>
</file>

<file path=ppt/tags/tag181.xml><?xml version="1.0" encoding="utf-8"?>
<p:tagLst xmlns:p="http://schemas.openxmlformats.org/presentationml/2006/main">
  <p:tag name="KSO_WM_SLIDE_ID" val="custom20202990_51"/>
  <p:tag name="KSO_WM_TEMPLATE_SUBCATEGORY" val="17"/>
  <p:tag name="KSO_WM_TEMPLATE_MASTER_TYPE" val="1"/>
  <p:tag name="KSO_WM_TEMPLATE_COLOR_TYPE" val="1"/>
  <p:tag name="KSO_WM_SLIDE_TYPE" val="endPage"/>
  <p:tag name="KSO_WM_SLIDE_SUBTYPE" val="pureTxt"/>
  <p:tag name="KSO_WM_SLIDE_ITEM_CNT" val="0"/>
  <p:tag name="KSO_WM_SLIDE_INDEX" val="51"/>
  <p:tag name="KSO_WM_TAG_VERSION" val="1.0"/>
  <p:tag name="KSO_WM_BEAUTIFY_FLAG" val="#wm#"/>
  <p:tag name="KSO_WM_TEMPLATE_CATEGORY" val="custom"/>
  <p:tag name="KSO_WM_TEMPLATE_INDEX" val="20202990"/>
  <p:tag name="KSO_WM_SLIDE_LAYOUT" val="a_b"/>
  <p:tag name="KSO_WM_SLIDE_LAYOUT_CNT" val="1_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6.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7.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Words>
  <Application>WPS 演示</Application>
  <PresentationFormat>宽屏</PresentationFormat>
  <Paragraphs>12</Paragraphs>
  <Slides>3</Slides>
  <Notes>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3</vt:i4>
      </vt:variant>
    </vt:vector>
  </HeadingPairs>
  <TitlesOfParts>
    <vt:vector size="14" baseType="lpstr">
      <vt:lpstr>Arial</vt:lpstr>
      <vt:lpstr>宋体</vt:lpstr>
      <vt:lpstr>Wingdings</vt:lpstr>
      <vt:lpstr>微软雅黑</vt:lpstr>
      <vt:lpstr>Wingdings</vt:lpstr>
      <vt:lpstr>隶书</vt:lpstr>
      <vt:lpstr>Viner Hand ITC</vt:lpstr>
      <vt:lpstr>Segoe UI</vt:lpstr>
      <vt:lpstr>Mongolian Baiti</vt:lpstr>
      <vt:lpstr>Office 主题​​</vt:lpstr>
      <vt:lpstr>office</vt:lpstr>
      <vt:lpstr>范德萨测试</vt:lpstr>
      <vt:lpstr>PowerPoint 演示文稿</vt:lpstr>
      <vt:lpstr>感谢聆听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Administrator</cp:lastModifiedBy>
  <cp:revision>150</cp:revision>
  <dcterms:created xsi:type="dcterms:W3CDTF">2019-06-19T02:08:00Z</dcterms:created>
  <dcterms:modified xsi:type="dcterms:W3CDTF">2021-06-02T02:00:20Z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2052-11.1.0.10094</vt:lpwstr>
  </property>
</Properties>
</file>